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3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53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6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53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537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A9F9E8-365F-4CE6-808D-2312B54A1A7F}" type="slidenum">
              <a:rPr lang="th-TH"/>
              <a:pPr/>
              <a:t>‹#›</a:t>
            </a:fld>
            <a:endParaRPr lang="th-TH"/>
          </a:p>
        </p:txBody>
      </p:sp>
      <p:sp>
        <p:nvSpPr>
          <p:cNvPr id="1538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7B474-477C-4402-8A5E-17516D01FC9D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C745C-3AEC-4919-8980-EECC3BB7F0B4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0E5C-8A20-4EFC-89ED-FD2704E165D9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00624-DABB-4D58-8FEB-85FE89340FBC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D900E-6EEA-4B3F-B100-F26A0B2A7427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B221-505A-4B4D-BD15-6A8855C3A895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7600B-85CF-4BF3-9F63-D02762D05BCA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0D6DC-5245-4B90-94A0-A71B389AED0C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41B4F-BDCF-4B40-822E-4714BBB6CD49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2E9E7-EF4F-465D-A715-1259153CA3C3}" type="slidenum">
              <a:rPr lang="th-TH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3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3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3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35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435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436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h-TH"/>
          </a:p>
        </p:txBody>
      </p:sp>
      <p:sp>
        <p:nvSpPr>
          <p:cNvPr id="1436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h-TH"/>
          </a:p>
        </p:txBody>
      </p:sp>
      <p:sp>
        <p:nvSpPr>
          <p:cNvPr id="1436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F893A5F-2F06-46E2-B88D-01192B6E9994}" type="slidenum">
              <a:rPr lang="th-TH"/>
              <a:pPr/>
              <a:t>‹#›</a:t>
            </a:fld>
            <a:endParaRPr 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therapy</a:t>
            </a:r>
            <a:endParaRPr lang="th-TH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Mr Daniel Hansson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Encounter group</a:t>
            </a:r>
            <a:endParaRPr lang="th-T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it?</a:t>
            </a:r>
          </a:p>
          <a:p>
            <a:r>
              <a:rPr lang="en-US"/>
              <a:t>Supporting studies</a:t>
            </a:r>
          </a:p>
          <a:p>
            <a:r>
              <a:rPr lang="en-US"/>
              <a:t>How can it be used to treat anorexia nervosa and major depression?</a:t>
            </a:r>
          </a:p>
          <a:p>
            <a:r>
              <a:rPr lang="en-US"/>
              <a:t>Evaluation</a:t>
            </a:r>
          </a:p>
          <a:p>
            <a:r>
              <a:rPr lang="en-US"/>
              <a:t>Conclusion</a:t>
            </a: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is used as a mechanism of change by developing, exploring and examining interpersonal relationships within the group.</a:t>
            </a:r>
          </a:p>
          <a:p>
            <a:r>
              <a:rPr lang="en-US" dirty="0" smtClean="0"/>
              <a:t>A small group of people, seated in a circle</a:t>
            </a:r>
          </a:p>
          <a:p>
            <a:r>
              <a:rPr lang="en-US" dirty="0" smtClean="0"/>
              <a:t>Emphasizes awareness, spontaneity, directness, openness, honesty and genuine feelings (even for the facilitator)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group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therapy</a:t>
            </a:r>
          </a:p>
          <a:p>
            <a:r>
              <a:rPr lang="en-US" dirty="0" smtClean="0"/>
              <a:t>Support groups (e.g. alcoholics </a:t>
            </a:r>
            <a:r>
              <a:rPr lang="en-US" dirty="0" err="1" smtClean="0"/>
              <a:t>anonymonous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Skills training groups (e.g. anger management, relaxation training)</a:t>
            </a:r>
          </a:p>
          <a:p>
            <a:r>
              <a:rPr lang="en-US" dirty="0" smtClean="0"/>
              <a:t>Drama therapy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Supporting studies</a:t>
            </a:r>
            <a:endParaRPr lang="th-T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Yalom’s</a:t>
            </a:r>
            <a:r>
              <a:rPr lang="en-US" dirty="0" smtClean="0"/>
              <a:t> self report research</a:t>
            </a:r>
            <a:endParaRPr lang="en-US" dirty="0"/>
          </a:p>
          <a:p>
            <a:r>
              <a:rPr lang="en-US" dirty="0" err="1" smtClean="0"/>
              <a:t>McDermut</a:t>
            </a:r>
            <a:r>
              <a:rPr lang="en-US" dirty="0" smtClean="0"/>
              <a:t> </a:t>
            </a:r>
            <a:r>
              <a:rPr lang="en-US" dirty="0"/>
              <a:t>et al. (2001</a:t>
            </a:r>
            <a:r>
              <a:rPr lang="en-US" dirty="0" smtClean="0"/>
              <a:t>): A meta-analysis of studies that show that it is highly effective for depression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How can it be used to treat depression and anorexia?</a:t>
            </a:r>
            <a:endParaRPr lang="th-TH" sz="400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Support groups where all participants have had the same experience. May also involve relatives</a:t>
            </a:r>
          </a:p>
          <a:p>
            <a:r>
              <a:rPr lang="en-US"/>
              <a:t>Meet every week</a:t>
            </a:r>
          </a:p>
          <a:p>
            <a:r>
              <a:rPr lang="en-US"/>
              <a:t>Share experiences</a:t>
            </a:r>
          </a:p>
          <a:p>
            <a:r>
              <a:rPr lang="en-US"/>
              <a:t>Support and motivate each other to comply with treatment</a:t>
            </a:r>
          </a:p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  <a:endParaRPr lang="th-T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cost effective than individual therapy</a:t>
            </a:r>
          </a:p>
          <a:p>
            <a:r>
              <a:rPr lang="en-US" dirty="0"/>
              <a:t>Participants tend to enjoy the experience</a:t>
            </a:r>
          </a:p>
          <a:p>
            <a:r>
              <a:rPr lang="en-US" dirty="0"/>
              <a:t>The clinician requires training and experience</a:t>
            </a:r>
          </a:p>
          <a:p>
            <a:r>
              <a:rPr lang="en-US" dirty="0"/>
              <a:t>Supporting research for its </a:t>
            </a:r>
            <a:r>
              <a:rPr lang="en-US" dirty="0" smtClean="0"/>
              <a:t>effectiveness</a:t>
            </a:r>
          </a:p>
          <a:p>
            <a:r>
              <a:rPr lang="en-US" dirty="0"/>
              <a:t>M</a:t>
            </a:r>
            <a:r>
              <a:rPr lang="en-US" dirty="0" smtClean="0"/>
              <a:t>ore effective than individual therapy for higher functioning adults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th-T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be used in conjunction with other treatments, such as drug and individual </a:t>
            </a:r>
            <a:r>
              <a:rPr lang="en-US" dirty="0" smtClean="0"/>
              <a:t>therapy (eclectic approach)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321</TotalTime>
  <Words>230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Angsana New</vt:lpstr>
      <vt:lpstr>Wingdings</vt:lpstr>
      <vt:lpstr>Tahoma</vt:lpstr>
      <vt:lpstr>Mountain Top</vt:lpstr>
      <vt:lpstr>Group therapy</vt:lpstr>
      <vt:lpstr>Encounter group</vt:lpstr>
      <vt:lpstr>What is it?</vt:lpstr>
      <vt:lpstr>Examples of group therapy</vt:lpstr>
      <vt:lpstr>Supporting studies</vt:lpstr>
      <vt:lpstr>How can it be used to treat depression and anorexia?</vt:lpstr>
      <vt:lpstr>Evaluation</vt:lpstr>
      <vt:lpstr>Conclusion</vt:lpstr>
    </vt:vector>
  </TitlesOfParts>
  <Company>nzn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therapy: Encounter group</dc:title>
  <dc:creator>WincoolV5</dc:creator>
  <cp:lastModifiedBy>danielh</cp:lastModifiedBy>
  <cp:revision>12</cp:revision>
  <dcterms:created xsi:type="dcterms:W3CDTF">2010-03-30T06:08:33Z</dcterms:created>
  <dcterms:modified xsi:type="dcterms:W3CDTF">2011-10-11T04:01:11Z</dcterms:modified>
</cp:coreProperties>
</file>